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ddbce9f63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ddbce9f63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ddbce9f63f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ddbce9f63f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ddbce9f63f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ddbce9f63f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ddbce9f63f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ddbce9f63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ddbce9f63f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ddbce9f63f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ddbce9f63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ddbce9f63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ddbce9f63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ddbce9f63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ddbce9f63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ddbce9f63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ddbce9f63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ddbce9f63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ddbce9f63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ddbce9f63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ddbce9f63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ddbce9f63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ddbce9f63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ddbce9f63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ddbce9f63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ddbce9f63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ddbce9f63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ddbce9f63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ddbce9f63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ddbce9f63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ddbce9f6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ddbce9f6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ddbce9f63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ddbce9f63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ddbce9f63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dbce9f63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ddbce9f6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ddbce9f63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ddbce9f63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ddbce9f63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ddbce9f63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dbce9f63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ddbce9f63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ddbce9f63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ddbce9f63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ddbce9f63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ddbce9f63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ddbce9f63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ddbce9f63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ddbce9f63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ddbce9f63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ddbce9f63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ddbce9f6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ddbce9f6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ddbce9f63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ddbce9f63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ddbce9f63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ddbce9f63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ddbce9f63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ddbce9f63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ddbce9f63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ddbce9f63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ddbce9f63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ddbce9f63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ddbce9f63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ddbce9f63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ddbce9f63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ddbce9f63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ddbce9f63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ddbce9f63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ddbce9f63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ddbce9f63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ddbce9f63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ddbce9f63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ddbce9f63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ddbce9f63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ddbce9f63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ddbce9f63f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ddbce9f63f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ddbce9f63f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ddbce9f63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ddbce9f63f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ddbce9f63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ddbce9f63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ddbce9f63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ddbce9f63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ddbce9f63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ddbce9f63f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ddbce9f63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ddbce9f63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ddbce9f63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ddbce9f63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ddbce9f63f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ddbce9f63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ddbce9f63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ddbce9f63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ddbce9f6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ddbce9f63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ddbce9f63f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ddbce9f63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ddbce9f63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ddbce9f63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ddbce9f63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ddbce9f63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ddbce9f63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ddbce9f63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ddbce9f63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ddbce9f63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ddbce9f63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ddbce9f63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ddbce9f63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ddbce9f63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ddbce9f63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ddbce9f63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ddbce9f63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ddbce9f63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ddbce9f63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ddbce9f63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ddbce9f63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ddbce9f63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ddbce9f63f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ddbce9f63f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ddbce9f63f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ddbce9f63f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ddbce9f63f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ddbce9f63f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ddbce9f63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ddbce9f63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ddbce9f63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ddbce9f63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ddbce9f6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ddbce9f63f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ddbce9f63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ddbce9f63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ddbce9f63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ddbce9f63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ddbce9f63f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ddbce9f63f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ddbce9f63f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ddbce9f63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ddbce9f63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ddbce9f63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ddbce9f63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ddbce9f63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ddbce9f63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ddbce9f63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ddbce9f63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ddbce9f63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ddbce9f63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ddbce9f63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ddbce9f63f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ddbce9f63f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ddbce9f63f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ddbce9f63f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ddbce9f6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ddbce9f63f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ddbce9f63f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ddbce9f63f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ddbce9f6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ddbce9f6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ddbce9f63f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ddbce9f63f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ddbce9f63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ddbce9f63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ddbce9f63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ddbce9f63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ddbce9f63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ddbce9f63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ddbce9f63f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ddbce9f63f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ddbce9f63f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ddbce9f63f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ddbce9f63f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ddbce9f63f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ddbce9f6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ddbce9f6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ddbce9f63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ddbce9f63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ddbce9f63f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ddbce9f63f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ddbce9f6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ddbce9f6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ddbce9f63f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ddbce9f63f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ddbce9f63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ddbce9f63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ddbce9f63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ddbce9f63f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ddbce9f63f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ddbce9f63f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ddbce9f63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ddbce9f63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ddbce9f63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ddbce9f63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ddbce9f63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ddbce9f63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ddbce9f63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ddbce9f63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ddbce9f63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ddbce9f63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ddbce9f63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ddbce9f63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ddbce9f63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ddbce9f63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ddbce9f63f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ddbce9f63f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9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9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9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9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7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9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9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8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9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8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Type Coercion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2"/>
          <p:cNvPicPr preferRelativeResize="0"/>
          <p:nvPr/>
        </p:nvPicPr>
        <p:blipFill>
          <a:blip r:embed="rId3">
            <a:alphaModFix/>
          </a:blip>
          <a:stretch>
            <a:fillRect/>
          </a:stretch>
        </p:blipFill>
        <p:spPr>
          <a:xfrm>
            <a:off x="660250" y="0"/>
            <a:ext cx="8094301" cy="51435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112"/>
          <p:cNvPicPr preferRelativeResize="0"/>
          <p:nvPr/>
        </p:nvPicPr>
        <p:blipFill>
          <a:blip r:embed="rId3">
            <a:alphaModFix/>
          </a:blip>
          <a:stretch>
            <a:fillRect/>
          </a:stretch>
        </p:blipFill>
        <p:spPr>
          <a:xfrm>
            <a:off x="1220225" y="54600"/>
            <a:ext cx="6488260" cy="483870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113"/>
          <p:cNvPicPr preferRelativeResize="0"/>
          <p:nvPr/>
        </p:nvPicPr>
        <p:blipFill>
          <a:blip r:embed="rId3">
            <a:alphaModFix/>
          </a:blip>
          <a:stretch>
            <a:fillRect/>
          </a:stretch>
        </p:blipFill>
        <p:spPr>
          <a:xfrm>
            <a:off x="1070800" y="152400"/>
            <a:ext cx="7002399" cy="483870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114"/>
          <p:cNvPicPr preferRelativeResize="0"/>
          <p:nvPr/>
        </p:nvPicPr>
        <p:blipFill>
          <a:blip r:embed="rId3">
            <a:alphaModFix/>
          </a:blip>
          <a:stretch>
            <a:fillRect/>
          </a:stretch>
        </p:blipFill>
        <p:spPr>
          <a:xfrm>
            <a:off x="665950" y="152400"/>
            <a:ext cx="7557764" cy="483869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115"/>
          <p:cNvPicPr preferRelativeResize="0"/>
          <p:nvPr/>
        </p:nvPicPr>
        <p:blipFill>
          <a:blip r:embed="rId3">
            <a:alphaModFix/>
          </a:blip>
          <a:stretch>
            <a:fillRect/>
          </a:stretch>
        </p:blipFill>
        <p:spPr>
          <a:xfrm>
            <a:off x="1342500" y="233925"/>
            <a:ext cx="6565184" cy="4838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1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3"/>
          <p:cNvPicPr preferRelativeResize="0"/>
          <p:nvPr/>
        </p:nvPicPr>
        <p:blipFill>
          <a:blip r:embed="rId3">
            <a:alphaModFix/>
          </a:blip>
          <a:stretch>
            <a:fillRect/>
          </a:stretch>
        </p:blipFill>
        <p:spPr>
          <a:xfrm>
            <a:off x="717325" y="0"/>
            <a:ext cx="7428926"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4"/>
          <p:cNvPicPr preferRelativeResize="0"/>
          <p:nvPr/>
        </p:nvPicPr>
        <p:blipFill>
          <a:blip r:embed="rId3">
            <a:alphaModFix/>
          </a:blip>
          <a:stretch>
            <a:fillRect/>
          </a:stretch>
        </p:blipFill>
        <p:spPr>
          <a:xfrm>
            <a:off x="152400" y="152400"/>
            <a:ext cx="8158745"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5"/>
          <p:cNvPicPr preferRelativeResize="0"/>
          <p:nvPr/>
        </p:nvPicPr>
        <p:blipFill>
          <a:blip r:embed="rId3">
            <a:alphaModFix/>
          </a:blip>
          <a:stretch>
            <a:fillRect/>
          </a:stretch>
        </p:blipFill>
        <p:spPr>
          <a:xfrm>
            <a:off x="152400" y="152400"/>
            <a:ext cx="8742980"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6"/>
          <p:cNvPicPr preferRelativeResize="0"/>
          <p:nvPr/>
        </p:nvPicPr>
        <p:blipFill>
          <a:blip r:embed="rId3">
            <a:alphaModFix/>
          </a:blip>
          <a:stretch>
            <a:fillRect/>
          </a:stretch>
        </p:blipFill>
        <p:spPr>
          <a:xfrm>
            <a:off x="152400" y="622613"/>
            <a:ext cx="8839202" cy="37515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7"/>
          <p:cNvPicPr preferRelativeResize="0"/>
          <p:nvPr/>
        </p:nvPicPr>
        <p:blipFill>
          <a:blip r:embed="rId3">
            <a:alphaModFix/>
          </a:blip>
          <a:stretch>
            <a:fillRect/>
          </a:stretch>
        </p:blipFill>
        <p:spPr>
          <a:xfrm>
            <a:off x="372813" y="0"/>
            <a:ext cx="8398375"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8"/>
          <p:cNvPicPr preferRelativeResize="0"/>
          <p:nvPr/>
        </p:nvPicPr>
        <p:blipFill>
          <a:blip r:embed="rId3">
            <a:alphaModFix/>
          </a:blip>
          <a:stretch>
            <a:fillRect/>
          </a:stretch>
        </p:blipFill>
        <p:spPr>
          <a:xfrm>
            <a:off x="1294950" y="70900"/>
            <a:ext cx="6554090" cy="48386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9"/>
          <p:cNvPicPr preferRelativeResize="0"/>
          <p:nvPr/>
        </p:nvPicPr>
        <p:blipFill>
          <a:blip r:embed="rId3">
            <a:alphaModFix/>
          </a:blip>
          <a:stretch>
            <a:fillRect/>
          </a:stretch>
        </p:blipFill>
        <p:spPr>
          <a:xfrm>
            <a:off x="1318050" y="95325"/>
            <a:ext cx="6581500" cy="5048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30"/>
          <p:cNvPicPr preferRelativeResize="0"/>
          <p:nvPr/>
        </p:nvPicPr>
        <p:blipFill>
          <a:blip r:embed="rId3">
            <a:alphaModFix/>
          </a:blip>
          <a:stretch>
            <a:fillRect/>
          </a:stretch>
        </p:blipFill>
        <p:spPr>
          <a:xfrm>
            <a:off x="590438" y="46450"/>
            <a:ext cx="7963119"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31"/>
          <p:cNvPicPr preferRelativeResize="0"/>
          <p:nvPr/>
        </p:nvPicPr>
        <p:blipFill>
          <a:blip r:embed="rId3">
            <a:alphaModFix/>
          </a:blip>
          <a:stretch>
            <a:fillRect/>
          </a:stretch>
        </p:blipFill>
        <p:spPr>
          <a:xfrm>
            <a:off x="152400" y="152400"/>
            <a:ext cx="8282090"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Motivations?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2"/>
          <p:cNvPicPr preferRelativeResize="0"/>
          <p:nvPr/>
        </p:nvPicPr>
        <p:blipFill>
          <a:blip r:embed="rId3">
            <a:alphaModFix/>
          </a:blip>
          <a:stretch>
            <a:fillRect/>
          </a:stretch>
        </p:blipFill>
        <p:spPr>
          <a:xfrm>
            <a:off x="1888650" y="54575"/>
            <a:ext cx="5928921"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3"/>
          <p:cNvPicPr preferRelativeResize="0"/>
          <p:nvPr/>
        </p:nvPicPr>
        <p:blipFill>
          <a:blip r:embed="rId3">
            <a:alphaModFix/>
          </a:blip>
          <a:stretch>
            <a:fillRect/>
          </a:stretch>
        </p:blipFill>
        <p:spPr>
          <a:xfrm>
            <a:off x="1212075" y="103500"/>
            <a:ext cx="6856334"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4"/>
          <p:cNvPicPr preferRelativeResize="0"/>
          <p:nvPr/>
        </p:nvPicPr>
        <p:blipFill>
          <a:blip r:embed="rId3">
            <a:alphaModFix/>
          </a:blip>
          <a:stretch>
            <a:fillRect/>
          </a:stretch>
        </p:blipFill>
        <p:spPr>
          <a:xfrm>
            <a:off x="967525" y="70875"/>
            <a:ext cx="7102890"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5"/>
          <p:cNvPicPr preferRelativeResize="0"/>
          <p:nvPr/>
        </p:nvPicPr>
        <p:blipFill>
          <a:blip r:embed="rId3">
            <a:alphaModFix/>
          </a:blip>
          <a:stretch>
            <a:fillRect/>
          </a:stretch>
        </p:blipFill>
        <p:spPr>
          <a:xfrm>
            <a:off x="871638" y="38275"/>
            <a:ext cx="7400720"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6"/>
          <p:cNvPicPr preferRelativeResize="0"/>
          <p:nvPr/>
        </p:nvPicPr>
        <p:blipFill>
          <a:blip r:embed="rId3">
            <a:alphaModFix/>
          </a:blip>
          <a:stretch>
            <a:fillRect/>
          </a:stretch>
        </p:blipFill>
        <p:spPr>
          <a:xfrm>
            <a:off x="520925" y="79050"/>
            <a:ext cx="8623079" cy="4838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7"/>
          <p:cNvPicPr preferRelativeResize="0"/>
          <p:nvPr/>
        </p:nvPicPr>
        <p:blipFill>
          <a:blip r:embed="rId3">
            <a:alphaModFix/>
          </a:blip>
          <a:stretch>
            <a:fillRect/>
          </a:stretch>
        </p:blipFill>
        <p:spPr>
          <a:xfrm>
            <a:off x="820800" y="543650"/>
            <a:ext cx="7629525" cy="4171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8"/>
          <p:cNvPicPr preferRelativeResize="0"/>
          <p:nvPr/>
        </p:nvPicPr>
        <p:blipFill>
          <a:blip r:embed="rId3">
            <a:alphaModFix/>
          </a:blip>
          <a:stretch>
            <a:fillRect/>
          </a:stretch>
        </p:blipFill>
        <p:spPr>
          <a:xfrm>
            <a:off x="1106125" y="152400"/>
            <a:ext cx="6692524" cy="4838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9"/>
          <p:cNvPicPr preferRelativeResize="0"/>
          <p:nvPr/>
        </p:nvPicPr>
        <p:blipFill>
          <a:blip r:embed="rId3">
            <a:alphaModFix/>
          </a:blip>
          <a:stretch>
            <a:fillRect/>
          </a:stretch>
        </p:blipFill>
        <p:spPr>
          <a:xfrm>
            <a:off x="388775" y="152400"/>
            <a:ext cx="8249147" cy="483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0"/>
          <p:cNvPicPr preferRelativeResize="0"/>
          <p:nvPr/>
        </p:nvPicPr>
        <p:blipFill>
          <a:blip r:embed="rId3">
            <a:alphaModFix/>
          </a:blip>
          <a:stretch>
            <a:fillRect/>
          </a:stretch>
        </p:blipFill>
        <p:spPr>
          <a:xfrm>
            <a:off x="1130575" y="54575"/>
            <a:ext cx="6964997" cy="5088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41"/>
          <p:cNvPicPr preferRelativeResize="0"/>
          <p:nvPr/>
        </p:nvPicPr>
        <p:blipFill>
          <a:blip r:embed="rId3">
            <a:alphaModFix/>
          </a:blip>
          <a:stretch>
            <a:fillRect/>
          </a:stretch>
        </p:blipFill>
        <p:spPr>
          <a:xfrm>
            <a:off x="152400" y="152400"/>
            <a:ext cx="8754051"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Definition	</a:t>
            </a:r>
            <a:endParaRPr/>
          </a:p>
        </p:txBody>
      </p:sp>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Type coercion is the automatic or implicit conversion of values from one data type to another (such as strings to numbers). Type conversion is similar to type coercion because they both convert values from one data type to another with one key difference — type coercion is implicit whereas type conversion can be either implicit or explicit.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2"/>
          <p:cNvPicPr preferRelativeResize="0"/>
          <p:nvPr/>
        </p:nvPicPr>
        <p:blipFill>
          <a:blip r:embed="rId3">
            <a:alphaModFix/>
          </a:blip>
          <a:stretch>
            <a:fillRect/>
          </a:stretch>
        </p:blipFill>
        <p:spPr>
          <a:xfrm>
            <a:off x="1050275" y="87200"/>
            <a:ext cx="7043452" cy="4838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43"/>
          <p:cNvPicPr preferRelativeResize="0"/>
          <p:nvPr/>
        </p:nvPicPr>
        <p:blipFill>
          <a:blip r:embed="rId3">
            <a:alphaModFix/>
          </a:blip>
          <a:stretch>
            <a:fillRect/>
          </a:stretch>
        </p:blipFill>
        <p:spPr>
          <a:xfrm>
            <a:off x="1050275" y="87200"/>
            <a:ext cx="7043452"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4"/>
          <p:cNvPicPr preferRelativeResize="0"/>
          <p:nvPr/>
        </p:nvPicPr>
        <p:blipFill>
          <a:blip r:embed="rId3">
            <a:alphaModFix/>
          </a:blip>
          <a:stretch>
            <a:fillRect/>
          </a:stretch>
        </p:blipFill>
        <p:spPr>
          <a:xfrm>
            <a:off x="1304225" y="54575"/>
            <a:ext cx="6545524"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45"/>
          <p:cNvPicPr preferRelativeResize="0"/>
          <p:nvPr/>
        </p:nvPicPr>
        <p:blipFill>
          <a:blip r:embed="rId3">
            <a:alphaModFix/>
          </a:blip>
          <a:stretch>
            <a:fillRect/>
          </a:stretch>
        </p:blipFill>
        <p:spPr>
          <a:xfrm>
            <a:off x="1089825" y="111650"/>
            <a:ext cx="6648249"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6"/>
          <p:cNvPicPr preferRelativeResize="0"/>
          <p:nvPr/>
        </p:nvPicPr>
        <p:blipFill>
          <a:blip r:embed="rId3">
            <a:alphaModFix/>
          </a:blip>
          <a:stretch>
            <a:fillRect/>
          </a:stretch>
        </p:blipFill>
        <p:spPr>
          <a:xfrm>
            <a:off x="1378913" y="87175"/>
            <a:ext cx="6386185" cy="483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7"/>
          <p:cNvPicPr preferRelativeResize="0"/>
          <p:nvPr/>
        </p:nvPicPr>
        <p:blipFill>
          <a:blip r:embed="rId3">
            <a:alphaModFix/>
          </a:blip>
          <a:stretch>
            <a:fillRect/>
          </a:stretch>
        </p:blipFill>
        <p:spPr>
          <a:xfrm>
            <a:off x="1024600" y="152400"/>
            <a:ext cx="7110448"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8"/>
          <p:cNvPicPr preferRelativeResize="0"/>
          <p:nvPr/>
        </p:nvPicPr>
        <p:blipFill>
          <a:blip r:embed="rId3">
            <a:alphaModFix/>
          </a:blip>
          <a:stretch>
            <a:fillRect/>
          </a:stretch>
        </p:blipFill>
        <p:spPr>
          <a:xfrm>
            <a:off x="1114250" y="79025"/>
            <a:ext cx="7125646" cy="483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9"/>
          <p:cNvPicPr preferRelativeResize="0"/>
          <p:nvPr/>
        </p:nvPicPr>
        <p:blipFill>
          <a:blip r:embed="rId3">
            <a:alphaModFix/>
          </a:blip>
          <a:stretch>
            <a:fillRect/>
          </a:stretch>
        </p:blipFill>
        <p:spPr>
          <a:xfrm>
            <a:off x="1345300" y="54575"/>
            <a:ext cx="6453400"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50"/>
          <p:cNvPicPr preferRelativeResize="0"/>
          <p:nvPr/>
        </p:nvPicPr>
        <p:blipFill>
          <a:blip r:embed="rId3">
            <a:alphaModFix/>
          </a:blip>
          <a:stretch>
            <a:fillRect/>
          </a:stretch>
        </p:blipFill>
        <p:spPr>
          <a:xfrm>
            <a:off x="1344975" y="152400"/>
            <a:ext cx="6713925" cy="48387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51"/>
          <p:cNvPicPr preferRelativeResize="0"/>
          <p:nvPr/>
        </p:nvPicPr>
        <p:blipFill>
          <a:blip r:embed="rId3">
            <a:alphaModFix/>
          </a:blip>
          <a:stretch>
            <a:fillRect/>
          </a:stretch>
        </p:blipFill>
        <p:spPr>
          <a:xfrm>
            <a:off x="608875" y="54575"/>
            <a:ext cx="7582098"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943213" y="19138"/>
            <a:ext cx="7257576" cy="5105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52"/>
          <p:cNvPicPr preferRelativeResize="0"/>
          <p:nvPr/>
        </p:nvPicPr>
        <p:blipFill>
          <a:blip r:embed="rId3">
            <a:alphaModFix/>
          </a:blip>
          <a:stretch>
            <a:fillRect/>
          </a:stretch>
        </p:blipFill>
        <p:spPr>
          <a:xfrm>
            <a:off x="912950" y="87200"/>
            <a:ext cx="7246549" cy="48387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53"/>
          <p:cNvPicPr preferRelativeResize="0"/>
          <p:nvPr/>
        </p:nvPicPr>
        <p:blipFill>
          <a:blip r:embed="rId3">
            <a:alphaModFix/>
          </a:blip>
          <a:stretch>
            <a:fillRect/>
          </a:stretch>
        </p:blipFill>
        <p:spPr>
          <a:xfrm>
            <a:off x="1114250" y="0"/>
            <a:ext cx="6393997"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54"/>
          <p:cNvPicPr preferRelativeResize="0"/>
          <p:nvPr/>
        </p:nvPicPr>
        <p:blipFill>
          <a:blip r:embed="rId3">
            <a:alphaModFix/>
          </a:blip>
          <a:stretch>
            <a:fillRect/>
          </a:stretch>
        </p:blipFill>
        <p:spPr>
          <a:xfrm>
            <a:off x="152400" y="152400"/>
            <a:ext cx="8839199" cy="418866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55"/>
          <p:cNvPicPr preferRelativeResize="0"/>
          <p:nvPr/>
        </p:nvPicPr>
        <p:blipFill>
          <a:blip r:embed="rId3">
            <a:alphaModFix/>
          </a:blip>
          <a:stretch>
            <a:fillRect/>
          </a:stretch>
        </p:blipFill>
        <p:spPr>
          <a:xfrm>
            <a:off x="881100" y="103500"/>
            <a:ext cx="7381801" cy="4838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6"/>
          <p:cNvPicPr preferRelativeResize="0"/>
          <p:nvPr/>
        </p:nvPicPr>
        <p:blipFill>
          <a:blip r:embed="rId3">
            <a:alphaModFix/>
          </a:blip>
          <a:stretch>
            <a:fillRect/>
          </a:stretch>
        </p:blipFill>
        <p:spPr>
          <a:xfrm>
            <a:off x="1269125" y="76188"/>
            <a:ext cx="6673149" cy="49911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57"/>
          <p:cNvPicPr preferRelativeResize="0"/>
          <p:nvPr/>
        </p:nvPicPr>
        <p:blipFill>
          <a:blip r:embed="rId3">
            <a:alphaModFix/>
          </a:blip>
          <a:stretch>
            <a:fillRect/>
          </a:stretch>
        </p:blipFill>
        <p:spPr>
          <a:xfrm>
            <a:off x="731150" y="79025"/>
            <a:ext cx="7355579"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8"/>
          <p:cNvPicPr preferRelativeResize="0"/>
          <p:nvPr/>
        </p:nvPicPr>
        <p:blipFill>
          <a:blip r:embed="rId3">
            <a:alphaModFix/>
          </a:blip>
          <a:stretch>
            <a:fillRect/>
          </a:stretch>
        </p:blipFill>
        <p:spPr>
          <a:xfrm>
            <a:off x="902325" y="70900"/>
            <a:ext cx="7491983" cy="483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59"/>
          <p:cNvPicPr preferRelativeResize="0"/>
          <p:nvPr/>
        </p:nvPicPr>
        <p:blipFill>
          <a:blip r:embed="rId3">
            <a:alphaModFix/>
          </a:blip>
          <a:stretch>
            <a:fillRect/>
          </a:stretch>
        </p:blipFill>
        <p:spPr>
          <a:xfrm>
            <a:off x="870400" y="87200"/>
            <a:ext cx="7403211"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60"/>
          <p:cNvPicPr preferRelativeResize="0"/>
          <p:nvPr/>
        </p:nvPicPr>
        <p:blipFill>
          <a:blip r:embed="rId3">
            <a:alphaModFix/>
          </a:blip>
          <a:stretch>
            <a:fillRect/>
          </a:stretch>
        </p:blipFill>
        <p:spPr>
          <a:xfrm>
            <a:off x="527375" y="103500"/>
            <a:ext cx="7584324"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61"/>
          <p:cNvPicPr preferRelativeResize="0"/>
          <p:nvPr/>
        </p:nvPicPr>
        <p:blipFill>
          <a:blip r:embed="rId3">
            <a:alphaModFix/>
          </a:blip>
          <a:stretch>
            <a:fillRect/>
          </a:stretch>
        </p:blipFill>
        <p:spPr>
          <a:xfrm>
            <a:off x="888500" y="152400"/>
            <a:ext cx="7401424" cy="4942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7"/>
          <p:cNvPicPr preferRelativeResize="0"/>
          <p:nvPr/>
        </p:nvPicPr>
        <p:blipFill>
          <a:blip r:embed="rId3">
            <a:alphaModFix/>
          </a:blip>
          <a:stretch>
            <a:fillRect/>
          </a:stretch>
        </p:blipFill>
        <p:spPr>
          <a:xfrm>
            <a:off x="847750" y="0"/>
            <a:ext cx="7168149" cy="51434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62"/>
          <p:cNvPicPr preferRelativeResize="0"/>
          <p:nvPr/>
        </p:nvPicPr>
        <p:blipFill>
          <a:blip r:embed="rId3">
            <a:alphaModFix/>
          </a:blip>
          <a:stretch>
            <a:fillRect/>
          </a:stretch>
        </p:blipFill>
        <p:spPr>
          <a:xfrm>
            <a:off x="690400" y="79050"/>
            <a:ext cx="7176239" cy="483870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63"/>
          <p:cNvPicPr preferRelativeResize="0"/>
          <p:nvPr/>
        </p:nvPicPr>
        <p:blipFill>
          <a:blip r:embed="rId3">
            <a:alphaModFix/>
          </a:blip>
          <a:stretch>
            <a:fillRect/>
          </a:stretch>
        </p:blipFill>
        <p:spPr>
          <a:xfrm>
            <a:off x="415725" y="152400"/>
            <a:ext cx="8110575"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64"/>
          <p:cNvPicPr preferRelativeResize="0"/>
          <p:nvPr/>
        </p:nvPicPr>
        <p:blipFill>
          <a:blip r:embed="rId3">
            <a:alphaModFix/>
          </a:blip>
          <a:stretch>
            <a:fillRect/>
          </a:stretch>
        </p:blipFill>
        <p:spPr>
          <a:xfrm>
            <a:off x="934950" y="0"/>
            <a:ext cx="7011529"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65"/>
          <p:cNvPicPr preferRelativeResize="0"/>
          <p:nvPr/>
        </p:nvPicPr>
        <p:blipFill>
          <a:blip r:embed="rId3">
            <a:alphaModFix/>
          </a:blip>
          <a:stretch>
            <a:fillRect/>
          </a:stretch>
        </p:blipFill>
        <p:spPr>
          <a:xfrm>
            <a:off x="521675" y="111650"/>
            <a:ext cx="7825301"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66"/>
          <p:cNvPicPr preferRelativeResize="0"/>
          <p:nvPr/>
        </p:nvPicPr>
        <p:blipFill>
          <a:blip r:embed="rId3">
            <a:alphaModFix/>
          </a:blip>
          <a:stretch>
            <a:fillRect/>
          </a:stretch>
        </p:blipFill>
        <p:spPr>
          <a:xfrm>
            <a:off x="790676" y="95350"/>
            <a:ext cx="7144424" cy="4838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67"/>
          <p:cNvPicPr preferRelativeResize="0"/>
          <p:nvPr/>
        </p:nvPicPr>
        <p:blipFill>
          <a:blip r:embed="rId3">
            <a:alphaModFix/>
          </a:blip>
          <a:stretch>
            <a:fillRect/>
          </a:stretch>
        </p:blipFill>
        <p:spPr>
          <a:xfrm>
            <a:off x="600725" y="46425"/>
            <a:ext cx="7185439" cy="4838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68"/>
          <p:cNvPicPr preferRelativeResize="0"/>
          <p:nvPr/>
        </p:nvPicPr>
        <p:blipFill>
          <a:blip r:embed="rId3">
            <a:alphaModFix/>
          </a:blip>
          <a:stretch>
            <a:fillRect/>
          </a:stretch>
        </p:blipFill>
        <p:spPr>
          <a:xfrm>
            <a:off x="391275" y="152400"/>
            <a:ext cx="7727476" cy="48387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69"/>
          <p:cNvPicPr preferRelativeResize="0"/>
          <p:nvPr/>
        </p:nvPicPr>
        <p:blipFill>
          <a:blip r:embed="rId3">
            <a:alphaModFix/>
          </a:blip>
          <a:stretch>
            <a:fillRect/>
          </a:stretch>
        </p:blipFill>
        <p:spPr>
          <a:xfrm>
            <a:off x="692875" y="95350"/>
            <a:ext cx="7474775" cy="49503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70"/>
          <p:cNvPicPr preferRelativeResize="0"/>
          <p:nvPr/>
        </p:nvPicPr>
        <p:blipFill>
          <a:blip r:embed="rId3">
            <a:alphaModFix/>
          </a:blip>
          <a:stretch>
            <a:fillRect/>
          </a:stretch>
        </p:blipFill>
        <p:spPr>
          <a:xfrm>
            <a:off x="1073500" y="152400"/>
            <a:ext cx="6880202"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71"/>
          <p:cNvPicPr preferRelativeResize="0"/>
          <p:nvPr/>
        </p:nvPicPr>
        <p:blipFill>
          <a:blip r:embed="rId3">
            <a:alphaModFix/>
          </a:blip>
          <a:stretch>
            <a:fillRect/>
          </a:stretch>
        </p:blipFill>
        <p:spPr>
          <a:xfrm>
            <a:off x="959375" y="95350"/>
            <a:ext cx="6961629"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8"/>
          <p:cNvPicPr preferRelativeResize="0"/>
          <p:nvPr/>
        </p:nvPicPr>
        <p:blipFill>
          <a:blip r:embed="rId3">
            <a:alphaModFix/>
          </a:blip>
          <a:stretch>
            <a:fillRect/>
          </a:stretch>
        </p:blipFill>
        <p:spPr>
          <a:xfrm>
            <a:off x="953700" y="0"/>
            <a:ext cx="7057326" cy="51434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72"/>
          <p:cNvPicPr preferRelativeResize="0"/>
          <p:nvPr/>
        </p:nvPicPr>
        <p:blipFill>
          <a:blip r:embed="rId3">
            <a:alphaModFix/>
          </a:blip>
          <a:stretch>
            <a:fillRect/>
          </a:stretch>
        </p:blipFill>
        <p:spPr>
          <a:xfrm>
            <a:off x="1179475" y="152400"/>
            <a:ext cx="6643050" cy="483869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73"/>
          <p:cNvPicPr preferRelativeResize="0"/>
          <p:nvPr/>
        </p:nvPicPr>
        <p:blipFill>
          <a:blip r:embed="rId3">
            <a:alphaModFix/>
          </a:blip>
          <a:stretch>
            <a:fillRect/>
          </a:stretch>
        </p:blipFill>
        <p:spPr>
          <a:xfrm>
            <a:off x="1271600" y="152400"/>
            <a:ext cx="6776874" cy="4919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74"/>
          <p:cNvPicPr preferRelativeResize="0"/>
          <p:nvPr/>
        </p:nvPicPr>
        <p:blipFill>
          <a:blip r:embed="rId3">
            <a:alphaModFix/>
          </a:blip>
          <a:stretch>
            <a:fillRect/>
          </a:stretch>
        </p:blipFill>
        <p:spPr>
          <a:xfrm>
            <a:off x="1010775" y="87175"/>
            <a:ext cx="6860574" cy="49829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75"/>
          <p:cNvPicPr preferRelativeResize="0"/>
          <p:nvPr/>
        </p:nvPicPr>
        <p:blipFill>
          <a:blip r:embed="rId3">
            <a:alphaModFix/>
          </a:blip>
          <a:stretch>
            <a:fillRect/>
          </a:stretch>
        </p:blipFill>
        <p:spPr>
          <a:xfrm>
            <a:off x="1327762" y="152400"/>
            <a:ext cx="6488475" cy="48386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76"/>
          <p:cNvPicPr preferRelativeResize="0"/>
          <p:nvPr/>
        </p:nvPicPr>
        <p:blipFill>
          <a:blip r:embed="rId3">
            <a:alphaModFix/>
          </a:blip>
          <a:stretch>
            <a:fillRect/>
          </a:stretch>
        </p:blipFill>
        <p:spPr>
          <a:xfrm>
            <a:off x="763750" y="152400"/>
            <a:ext cx="7550150" cy="4838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77"/>
          <p:cNvPicPr preferRelativeResize="0"/>
          <p:nvPr/>
        </p:nvPicPr>
        <p:blipFill>
          <a:blip r:embed="rId3">
            <a:alphaModFix/>
          </a:blip>
          <a:stretch>
            <a:fillRect/>
          </a:stretch>
        </p:blipFill>
        <p:spPr>
          <a:xfrm>
            <a:off x="1121125" y="54575"/>
            <a:ext cx="6901757" cy="4838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78"/>
          <p:cNvPicPr preferRelativeResize="0"/>
          <p:nvPr/>
        </p:nvPicPr>
        <p:blipFill>
          <a:blip r:embed="rId3">
            <a:alphaModFix/>
          </a:blip>
          <a:stretch>
            <a:fillRect/>
          </a:stretch>
        </p:blipFill>
        <p:spPr>
          <a:xfrm>
            <a:off x="1057200" y="152400"/>
            <a:ext cx="7197413" cy="48386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79"/>
          <p:cNvPicPr preferRelativeResize="0"/>
          <p:nvPr/>
        </p:nvPicPr>
        <p:blipFill>
          <a:blip r:embed="rId3">
            <a:alphaModFix/>
          </a:blip>
          <a:stretch>
            <a:fillRect/>
          </a:stretch>
        </p:blipFill>
        <p:spPr>
          <a:xfrm>
            <a:off x="1301725" y="152400"/>
            <a:ext cx="7025814" cy="48386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80"/>
          <p:cNvPicPr preferRelativeResize="0"/>
          <p:nvPr/>
        </p:nvPicPr>
        <p:blipFill>
          <a:blip r:embed="rId3">
            <a:alphaModFix/>
          </a:blip>
          <a:stretch>
            <a:fillRect/>
          </a:stretch>
        </p:blipFill>
        <p:spPr>
          <a:xfrm>
            <a:off x="869725" y="152400"/>
            <a:ext cx="6961629" cy="4838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81"/>
          <p:cNvPicPr preferRelativeResize="0"/>
          <p:nvPr/>
        </p:nvPicPr>
        <p:blipFill>
          <a:blip r:embed="rId3">
            <a:alphaModFix/>
          </a:blip>
          <a:stretch>
            <a:fillRect/>
          </a:stretch>
        </p:blipFill>
        <p:spPr>
          <a:xfrm>
            <a:off x="551825" y="152400"/>
            <a:ext cx="7452916"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9"/>
          <p:cNvPicPr preferRelativeResize="0"/>
          <p:nvPr/>
        </p:nvPicPr>
        <p:blipFill>
          <a:blip r:embed="rId3">
            <a:alphaModFix/>
          </a:blip>
          <a:stretch>
            <a:fillRect/>
          </a:stretch>
        </p:blipFill>
        <p:spPr>
          <a:xfrm>
            <a:off x="873025" y="0"/>
            <a:ext cx="7537000"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82"/>
          <p:cNvPicPr preferRelativeResize="0"/>
          <p:nvPr/>
        </p:nvPicPr>
        <p:blipFill>
          <a:blip r:embed="rId3">
            <a:alphaModFix/>
          </a:blip>
          <a:stretch>
            <a:fillRect/>
          </a:stretch>
        </p:blipFill>
        <p:spPr>
          <a:xfrm>
            <a:off x="739300" y="152400"/>
            <a:ext cx="7213302" cy="4838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83"/>
          <p:cNvPicPr preferRelativeResize="0"/>
          <p:nvPr/>
        </p:nvPicPr>
        <p:blipFill>
          <a:blip r:embed="rId3">
            <a:alphaModFix/>
          </a:blip>
          <a:stretch>
            <a:fillRect/>
          </a:stretch>
        </p:blipFill>
        <p:spPr>
          <a:xfrm>
            <a:off x="1130550" y="152400"/>
            <a:ext cx="7099116" cy="48387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84"/>
          <p:cNvPicPr preferRelativeResize="0"/>
          <p:nvPr/>
        </p:nvPicPr>
        <p:blipFill>
          <a:blip r:embed="rId3">
            <a:alphaModFix/>
          </a:blip>
          <a:stretch>
            <a:fillRect/>
          </a:stretch>
        </p:blipFill>
        <p:spPr>
          <a:xfrm>
            <a:off x="1277275" y="152400"/>
            <a:ext cx="6423888" cy="48387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85"/>
          <p:cNvPicPr preferRelativeResize="0"/>
          <p:nvPr/>
        </p:nvPicPr>
        <p:blipFill>
          <a:blip r:embed="rId3">
            <a:alphaModFix/>
          </a:blip>
          <a:stretch>
            <a:fillRect/>
          </a:stretch>
        </p:blipFill>
        <p:spPr>
          <a:xfrm>
            <a:off x="1073500" y="79025"/>
            <a:ext cx="6791774" cy="4838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86"/>
          <p:cNvPicPr preferRelativeResize="0"/>
          <p:nvPr/>
        </p:nvPicPr>
        <p:blipFill>
          <a:blip r:embed="rId3">
            <a:alphaModFix/>
          </a:blip>
          <a:stretch>
            <a:fillRect/>
          </a:stretch>
        </p:blipFill>
        <p:spPr>
          <a:xfrm>
            <a:off x="1179475" y="119775"/>
            <a:ext cx="6508695" cy="48387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87"/>
          <p:cNvPicPr preferRelativeResize="0"/>
          <p:nvPr/>
        </p:nvPicPr>
        <p:blipFill>
          <a:blip r:embed="rId3">
            <a:alphaModFix/>
          </a:blip>
          <a:stretch>
            <a:fillRect/>
          </a:stretch>
        </p:blipFill>
        <p:spPr>
          <a:xfrm>
            <a:off x="910475" y="152400"/>
            <a:ext cx="7200309" cy="4838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88"/>
          <p:cNvPicPr preferRelativeResize="0"/>
          <p:nvPr/>
        </p:nvPicPr>
        <p:blipFill>
          <a:blip r:embed="rId3">
            <a:alphaModFix/>
          </a:blip>
          <a:stretch>
            <a:fillRect/>
          </a:stretch>
        </p:blipFill>
        <p:spPr>
          <a:xfrm>
            <a:off x="910475" y="119775"/>
            <a:ext cx="7390783" cy="483870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89"/>
          <p:cNvPicPr preferRelativeResize="0"/>
          <p:nvPr/>
        </p:nvPicPr>
        <p:blipFill>
          <a:blip r:embed="rId3">
            <a:alphaModFix/>
          </a:blip>
          <a:stretch>
            <a:fillRect/>
          </a:stretch>
        </p:blipFill>
        <p:spPr>
          <a:xfrm>
            <a:off x="1155000" y="87175"/>
            <a:ext cx="6527982" cy="4838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90"/>
          <p:cNvPicPr preferRelativeResize="0"/>
          <p:nvPr/>
        </p:nvPicPr>
        <p:blipFill>
          <a:blip r:embed="rId3">
            <a:alphaModFix/>
          </a:blip>
          <a:stretch>
            <a:fillRect/>
          </a:stretch>
        </p:blipFill>
        <p:spPr>
          <a:xfrm>
            <a:off x="1203900" y="152400"/>
            <a:ext cx="6346450" cy="4838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91"/>
          <p:cNvPicPr preferRelativeResize="0"/>
          <p:nvPr/>
        </p:nvPicPr>
        <p:blipFill>
          <a:blip r:embed="rId3">
            <a:alphaModFix/>
          </a:blip>
          <a:stretch>
            <a:fillRect/>
          </a:stretch>
        </p:blipFill>
        <p:spPr>
          <a:xfrm>
            <a:off x="1366950" y="152400"/>
            <a:ext cx="6295627"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20"/>
          <p:cNvPicPr preferRelativeResize="0"/>
          <p:nvPr/>
        </p:nvPicPr>
        <p:blipFill>
          <a:blip r:embed="rId3">
            <a:alphaModFix/>
          </a:blip>
          <a:stretch>
            <a:fillRect/>
          </a:stretch>
        </p:blipFill>
        <p:spPr>
          <a:xfrm>
            <a:off x="0" y="1091471"/>
            <a:ext cx="9144001" cy="296055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92"/>
          <p:cNvPicPr preferRelativeResize="0"/>
          <p:nvPr/>
        </p:nvPicPr>
        <p:blipFill>
          <a:blip r:embed="rId3">
            <a:alphaModFix/>
          </a:blip>
          <a:stretch>
            <a:fillRect/>
          </a:stretch>
        </p:blipFill>
        <p:spPr>
          <a:xfrm>
            <a:off x="978313" y="79050"/>
            <a:ext cx="6975416" cy="48387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93"/>
          <p:cNvPicPr preferRelativeResize="0"/>
          <p:nvPr/>
        </p:nvPicPr>
        <p:blipFill>
          <a:blip r:embed="rId3">
            <a:alphaModFix/>
          </a:blip>
          <a:stretch>
            <a:fillRect/>
          </a:stretch>
        </p:blipFill>
        <p:spPr>
          <a:xfrm>
            <a:off x="1155000" y="152400"/>
            <a:ext cx="6503515" cy="48387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94"/>
          <p:cNvPicPr preferRelativeResize="0"/>
          <p:nvPr/>
        </p:nvPicPr>
        <p:blipFill>
          <a:blip r:embed="rId3">
            <a:alphaModFix/>
          </a:blip>
          <a:stretch>
            <a:fillRect/>
          </a:stretch>
        </p:blipFill>
        <p:spPr>
          <a:xfrm>
            <a:off x="638988" y="152400"/>
            <a:ext cx="7866023" cy="48387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95"/>
          <p:cNvPicPr preferRelativeResize="0"/>
          <p:nvPr/>
        </p:nvPicPr>
        <p:blipFill>
          <a:blip r:embed="rId3">
            <a:alphaModFix/>
          </a:blip>
          <a:stretch>
            <a:fillRect/>
          </a:stretch>
        </p:blipFill>
        <p:spPr>
          <a:xfrm>
            <a:off x="1146875" y="95350"/>
            <a:ext cx="6578029" cy="483869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96"/>
          <p:cNvPicPr preferRelativeResize="0"/>
          <p:nvPr/>
        </p:nvPicPr>
        <p:blipFill>
          <a:blip r:embed="rId3">
            <a:alphaModFix/>
          </a:blip>
          <a:stretch>
            <a:fillRect/>
          </a:stretch>
        </p:blipFill>
        <p:spPr>
          <a:xfrm>
            <a:off x="282825" y="152400"/>
            <a:ext cx="8289139" cy="48387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97"/>
          <p:cNvPicPr preferRelativeResize="0"/>
          <p:nvPr/>
        </p:nvPicPr>
        <p:blipFill>
          <a:blip r:embed="rId3">
            <a:alphaModFix/>
          </a:blip>
          <a:stretch>
            <a:fillRect/>
          </a:stretch>
        </p:blipFill>
        <p:spPr>
          <a:xfrm>
            <a:off x="820800" y="152400"/>
            <a:ext cx="7424171" cy="48386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98"/>
          <p:cNvPicPr preferRelativeResize="0"/>
          <p:nvPr/>
        </p:nvPicPr>
        <p:blipFill>
          <a:blip r:embed="rId3">
            <a:alphaModFix/>
          </a:blip>
          <a:stretch>
            <a:fillRect/>
          </a:stretch>
        </p:blipFill>
        <p:spPr>
          <a:xfrm>
            <a:off x="1016450" y="152400"/>
            <a:ext cx="6780838" cy="483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99"/>
          <p:cNvPicPr preferRelativeResize="0"/>
          <p:nvPr/>
        </p:nvPicPr>
        <p:blipFill>
          <a:blip r:embed="rId3">
            <a:alphaModFix/>
          </a:blip>
          <a:stretch>
            <a:fillRect/>
          </a:stretch>
        </p:blipFill>
        <p:spPr>
          <a:xfrm>
            <a:off x="1114275" y="152400"/>
            <a:ext cx="6346724" cy="48386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100"/>
          <p:cNvPicPr preferRelativeResize="0"/>
          <p:nvPr/>
        </p:nvPicPr>
        <p:blipFill>
          <a:blip r:embed="rId3">
            <a:alphaModFix/>
          </a:blip>
          <a:stretch>
            <a:fillRect/>
          </a:stretch>
        </p:blipFill>
        <p:spPr>
          <a:xfrm>
            <a:off x="1418775" y="70900"/>
            <a:ext cx="6306450" cy="49829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101"/>
          <p:cNvPicPr preferRelativeResize="0"/>
          <p:nvPr/>
        </p:nvPicPr>
        <p:blipFill>
          <a:blip r:embed="rId3">
            <a:alphaModFix/>
          </a:blip>
          <a:stretch>
            <a:fillRect/>
          </a:stretch>
        </p:blipFill>
        <p:spPr>
          <a:xfrm>
            <a:off x="951225" y="152400"/>
            <a:ext cx="6869173"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1"/>
          <p:cNvPicPr preferRelativeResize="0"/>
          <p:nvPr/>
        </p:nvPicPr>
        <p:blipFill>
          <a:blip r:embed="rId3">
            <a:alphaModFix/>
          </a:blip>
          <a:stretch>
            <a:fillRect/>
          </a:stretch>
        </p:blipFill>
        <p:spPr>
          <a:xfrm>
            <a:off x="49387" y="152400"/>
            <a:ext cx="9045225" cy="483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102"/>
          <p:cNvPicPr preferRelativeResize="0"/>
          <p:nvPr/>
        </p:nvPicPr>
        <p:blipFill>
          <a:blip r:embed="rId3">
            <a:alphaModFix/>
          </a:blip>
          <a:stretch>
            <a:fillRect/>
          </a:stretch>
        </p:blipFill>
        <p:spPr>
          <a:xfrm>
            <a:off x="584800" y="152400"/>
            <a:ext cx="7974396" cy="48387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103"/>
          <p:cNvPicPr preferRelativeResize="0"/>
          <p:nvPr/>
        </p:nvPicPr>
        <p:blipFill>
          <a:blip r:embed="rId3">
            <a:alphaModFix/>
          </a:blip>
          <a:stretch>
            <a:fillRect/>
          </a:stretch>
        </p:blipFill>
        <p:spPr>
          <a:xfrm>
            <a:off x="1016425" y="152400"/>
            <a:ext cx="6700185" cy="48387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104"/>
          <p:cNvPicPr preferRelativeResize="0"/>
          <p:nvPr/>
        </p:nvPicPr>
        <p:blipFill>
          <a:blip r:embed="rId3">
            <a:alphaModFix/>
          </a:blip>
          <a:stretch>
            <a:fillRect/>
          </a:stretch>
        </p:blipFill>
        <p:spPr>
          <a:xfrm>
            <a:off x="1206400" y="87200"/>
            <a:ext cx="6442774" cy="48386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105"/>
          <p:cNvPicPr preferRelativeResize="0"/>
          <p:nvPr/>
        </p:nvPicPr>
        <p:blipFill>
          <a:blip r:embed="rId3">
            <a:alphaModFix/>
          </a:blip>
          <a:stretch>
            <a:fillRect/>
          </a:stretch>
        </p:blipFill>
        <p:spPr>
          <a:xfrm>
            <a:off x="1375100" y="152400"/>
            <a:ext cx="6567200" cy="48386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106"/>
          <p:cNvPicPr preferRelativeResize="0"/>
          <p:nvPr/>
        </p:nvPicPr>
        <p:blipFill>
          <a:blip r:embed="rId3">
            <a:alphaModFix/>
          </a:blip>
          <a:stretch>
            <a:fillRect/>
          </a:stretch>
        </p:blipFill>
        <p:spPr>
          <a:xfrm>
            <a:off x="1318050" y="152400"/>
            <a:ext cx="6045542" cy="48387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107"/>
          <p:cNvPicPr preferRelativeResize="0"/>
          <p:nvPr/>
        </p:nvPicPr>
        <p:blipFill>
          <a:blip r:embed="rId3">
            <a:alphaModFix/>
          </a:blip>
          <a:stretch>
            <a:fillRect/>
          </a:stretch>
        </p:blipFill>
        <p:spPr>
          <a:xfrm>
            <a:off x="1472738" y="152400"/>
            <a:ext cx="6198522" cy="48387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108"/>
          <p:cNvPicPr preferRelativeResize="0"/>
          <p:nvPr/>
        </p:nvPicPr>
        <p:blipFill>
          <a:blip r:embed="rId3">
            <a:alphaModFix/>
          </a:blip>
          <a:stretch>
            <a:fillRect/>
          </a:stretch>
        </p:blipFill>
        <p:spPr>
          <a:xfrm>
            <a:off x="902325" y="152400"/>
            <a:ext cx="6511839" cy="48386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109"/>
          <p:cNvPicPr preferRelativeResize="0"/>
          <p:nvPr/>
        </p:nvPicPr>
        <p:blipFill>
          <a:blip r:embed="rId3">
            <a:alphaModFix/>
          </a:blip>
          <a:stretch>
            <a:fillRect/>
          </a:stretch>
        </p:blipFill>
        <p:spPr>
          <a:xfrm>
            <a:off x="1198250" y="62750"/>
            <a:ext cx="6747490" cy="483869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110"/>
          <p:cNvPicPr preferRelativeResize="0"/>
          <p:nvPr/>
        </p:nvPicPr>
        <p:blipFill>
          <a:blip r:embed="rId3">
            <a:alphaModFix/>
          </a:blip>
          <a:stretch>
            <a:fillRect/>
          </a:stretch>
        </p:blipFill>
        <p:spPr>
          <a:xfrm>
            <a:off x="1244675" y="152400"/>
            <a:ext cx="6384076" cy="48387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111"/>
          <p:cNvPicPr preferRelativeResize="0"/>
          <p:nvPr/>
        </p:nvPicPr>
        <p:blipFill>
          <a:blip r:embed="rId3">
            <a:alphaModFix/>
          </a:blip>
          <a:stretch>
            <a:fillRect/>
          </a:stretch>
        </p:blipFill>
        <p:spPr>
          <a:xfrm>
            <a:off x="1114375" y="152400"/>
            <a:ext cx="6572898"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